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1" r:id="rId5"/>
    <p:sldId id="260" r:id="rId6"/>
    <p:sldId id="262" r:id="rId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1" d="100"/>
          <a:sy n="121" d="100"/>
        </p:scale>
        <p:origin x="96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159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09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77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-360045"/>
            <a:ext cx="9144000" cy="5143500"/>
          </a:xfrm>
          <a:prstGeom prst="rect">
            <a:avLst/>
          </a:prstGeom>
          <a:noFill/>
          <a:ln/>
          <a:effectLst>
            <a:outerShdw blurRad="38100" dist="12700" dir="60000" algn="bl" rotWithShape="0">
              <a:srgbClr val="000000">
                <a:alpha val="75000"/>
              </a:srgbClr>
            </a:outerShdw>
          </a:effectLst>
        </p:spPr>
        <p:txBody>
          <a:bodyPr wrap="square" rtlCol="0" anchor="ctr"/>
          <a:lstStyle/>
          <a:p>
            <a:pPr algn="ctr"/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завжди зі мною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І в радості і в журбі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допомагає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З гріхом у боротьбі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-360045"/>
            <a:ext cx="9144000" cy="5143500"/>
          </a:xfrm>
          <a:prstGeom prst="rect">
            <a:avLst/>
          </a:prstGeom>
          <a:noFill/>
          <a:ln/>
          <a:effectLst>
            <a:outerShdw blurRad="38100" dist="12700" dir="60000" algn="bl" rotWithShape="0">
              <a:srgbClr val="000000">
                <a:alpha val="75000"/>
              </a:srgbClr>
            </a:outerShdw>
          </a:effectLst>
        </p:spPr>
        <p:txBody>
          <a:bodyPr wrap="square" rtlCol="0" anchor="ctr"/>
          <a:lstStyle/>
          <a:p>
            <a:pPr algn="ctr"/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моя на Бога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вся на Христа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Бо Він є моя дорога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У вічнеє майбуття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-360045"/>
            <a:ext cx="9144000" cy="5143500"/>
          </a:xfrm>
          <a:prstGeom prst="rect">
            <a:avLst/>
          </a:prstGeom>
          <a:noFill/>
          <a:ln/>
          <a:effectLst>
            <a:outerShdw blurRad="38100" dist="12700" dir="60000" algn="bl" rotWithShape="0">
              <a:srgbClr val="000000">
                <a:alpha val="75000"/>
              </a:srgbClr>
            </a:outerShdw>
          </a:effectLst>
        </p:spPr>
        <p:txBody>
          <a:bodyPr wrap="square" rtlCol="0" anchor="ctr"/>
          <a:lstStyle/>
          <a:p>
            <a:pPr algn="ctr"/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Коли я побачу Бога</a:t>
            </a:r>
            <a:endParaRPr lang="en-US" sz="4800" dirty="0"/>
          </a:p>
          <a:p>
            <a:pPr algn="ctr"/>
            <a:r>
              <a:rPr lang="en-US" sz="4800" dirty="0" err="1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Надії</a:t>
            </a:r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 не</a:t>
            </a:r>
            <a:r>
              <a:rPr lang="uk-UA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 </a:t>
            </a:r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стане вмить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А поки земна дорога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мене кріпить</a:t>
            </a:r>
            <a:endParaRPr 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-360045"/>
            <a:ext cx="9144000" cy="5143500"/>
          </a:xfrm>
          <a:prstGeom prst="rect">
            <a:avLst/>
          </a:prstGeom>
          <a:noFill/>
          <a:ln/>
          <a:effectLst>
            <a:outerShdw blurRad="38100" dist="12700" dir="60000" algn="bl" rotWithShape="0">
              <a:srgbClr val="000000">
                <a:alpha val="75000"/>
              </a:srgbClr>
            </a:outerShdw>
          </a:effectLst>
        </p:spPr>
        <p:txBody>
          <a:bodyPr wrap="square" rtlCol="0" anchor="ctr"/>
          <a:lstStyle/>
          <a:p>
            <a:pPr algn="ctr"/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моя на Бога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вся на Христа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Бо Він є моя дорога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У вічнеє майбуття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924508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-360045"/>
            <a:ext cx="9144000" cy="5143500"/>
          </a:xfrm>
          <a:prstGeom prst="rect">
            <a:avLst/>
          </a:prstGeom>
          <a:noFill/>
          <a:ln/>
          <a:effectLst>
            <a:outerShdw blurRad="38100" dist="12700" dir="60000" algn="bl" rotWithShape="0">
              <a:srgbClr val="000000">
                <a:alpha val="75000"/>
              </a:srgbClr>
            </a:outerShdw>
          </a:effectLst>
        </p:spPr>
        <p:txBody>
          <a:bodyPr wrap="square" rtlCol="0" anchor="ctr"/>
          <a:lstStyle/>
          <a:p>
            <a:pPr algn="ctr"/>
            <a:endParaRPr lang="en-US" sz="32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Якщо в мене сил не</a:t>
            </a:r>
            <a:r>
              <a:rPr lang="uk-UA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 </a:t>
            </a:r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стане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В дорозі в небесний край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І віра моя зів</a:t>
            </a:r>
            <a:r>
              <a:rPr lang="uk-UA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’</a:t>
            </a:r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яне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Надіє мене тримай</a:t>
            </a:r>
            <a:endParaRPr lang="en-US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-360045"/>
            <a:ext cx="9144000" cy="5143500"/>
          </a:xfrm>
          <a:prstGeom prst="rect">
            <a:avLst/>
          </a:prstGeom>
          <a:noFill/>
          <a:ln/>
          <a:effectLst>
            <a:outerShdw blurRad="38100" dist="12700" dir="60000" algn="bl" rotWithShape="0">
              <a:srgbClr val="000000">
                <a:alpha val="75000"/>
              </a:srgbClr>
            </a:outerShdw>
          </a:effectLst>
        </p:spPr>
        <p:txBody>
          <a:bodyPr wrap="square" rtlCol="0" anchor="ctr"/>
          <a:lstStyle/>
          <a:p>
            <a:pPr algn="ctr"/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моя на Бога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Надія вся на Христа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Бо Він є моя дорога</a:t>
            </a:r>
            <a:endParaRPr lang="en-US" sz="4800" dirty="0"/>
          </a:p>
          <a:p>
            <a:pPr algn="ctr"/>
            <a:r>
              <a:rPr lang="en-US" sz="4800" dirty="0">
                <a:solidFill>
                  <a:srgbClr val="FFFFFF"/>
                </a:solidFill>
                <a:latin typeface="'Comfortaa',cursive" pitchFamily="34" charset="0"/>
                <a:ea typeface="'Comfortaa',cursive" pitchFamily="34" charset="-122"/>
                <a:cs typeface="'Comfortaa',cursive" pitchFamily="34" charset="-120"/>
              </a:rPr>
              <a:t>У вічнеє майбуття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24480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</Words>
  <Application>Microsoft Office PowerPoint</Application>
  <PresentationFormat>On-screen Show (16:9)</PresentationFormat>
  <Paragraphs>36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'Comfortaa',cursive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holychords.pro/p/37517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Надія завжди зі мною - Переображення Сарни [Presentation HolyChords.pro]</dc:title>
  <dc:subject>holychords.pro/p/37517</dc:subject>
  <dc:creator>Переображення Сарни</dc:creator>
  <cp:lastModifiedBy>Vladimir Zinchenko</cp:lastModifiedBy>
  <cp:revision>2</cp:revision>
  <dcterms:created xsi:type="dcterms:W3CDTF">2023-01-16T06:05:01Z</dcterms:created>
  <dcterms:modified xsi:type="dcterms:W3CDTF">2023-01-16T06:31:37Z</dcterms:modified>
</cp:coreProperties>
</file>